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60"/>
  </p:normalViewPr>
  <p:slideViewPr>
    <p:cSldViewPr>
      <p:cViewPr varScale="1">
        <p:scale>
          <a:sx n="70" d="100"/>
          <a:sy n="7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96995-DC13-4BAE-9830-BF7046CFF489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922F2-8D02-4119-828B-D9E9EF59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9400"/>
            <a:ext cx="7772400" cy="1146175"/>
          </a:xfrm>
        </p:spPr>
        <p:txBody>
          <a:bodyPr>
            <a:normAutofit/>
          </a:bodyPr>
          <a:lstStyle>
            <a:lvl1pPr algn="ctr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0DB1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A299-2666-4198-B3D9-63647C6506BA}" type="datetime1">
              <a:rPr lang="en-US" smtClean="0"/>
              <a:t>8/25/2015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A7F8-7CE4-43C6-930B-1DD41D6F0CD8}" type="datetime1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5C0A-AB52-403D-860A-8C5C4CDE39DB}" type="datetime1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2CCA-01EE-4827-8FA6-97FD14757ABD}" type="datetime1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A4F5-E2B1-43F4-A048-9C36B98906CE}" type="datetime1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1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CEA6-9482-4B9D-A2F1-BD4222EF3E93}" type="datetime1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1DE4-8121-4A99-AC55-FD5AE66B63BB}" type="datetime1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A5D5-954D-430A-B265-B37ADB4E7A02}" type="datetime1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3065-C096-40E9-9452-00B0D4166A6C}" type="datetime1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3F89-6A11-4F83-8010-28DE3926DF7B}" type="datetime1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 baseline="0"/>
            </a:lvl1pPr>
          </a:lstStyle>
          <a:p>
            <a:r>
              <a:rPr lang="en-US" dirty="0" smtClean="0"/>
              <a:t>PICTURE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9D77-A266-47C1-9317-255572291C32}" type="datetime1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C578-DDC4-4AB6-A53F-C0EE6B85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Section Header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26DA-A45E-43FA-BC1D-3DA1A687516D}" type="datetime1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C578-DDC4-4AB6-A53F-C0EE6B85B4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DB14B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DB14B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DB14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DB14B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DB14B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BROAD_POWERPOINT_TEMPLATE">
  <a:themeElements>
    <a:clrScheme name="MSU Colors">
      <a:dk1>
        <a:srgbClr val="18453B"/>
      </a:dk1>
      <a:lt1>
        <a:srgbClr val="FFFFFF"/>
      </a:lt1>
      <a:dk2>
        <a:srgbClr val="18453B"/>
      </a:dk2>
      <a:lt2>
        <a:srgbClr val="EEECE1"/>
      </a:lt2>
      <a:accent1>
        <a:srgbClr val="F08521"/>
      </a:accent1>
      <a:accent2>
        <a:srgbClr val="CB5A28"/>
      </a:accent2>
      <a:accent3>
        <a:srgbClr val="D1DE3F"/>
      </a:accent3>
      <a:accent4>
        <a:srgbClr val="008183"/>
      </a:accent4>
      <a:accent5>
        <a:srgbClr val="909AB7"/>
      </a:accent5>
      <a:accent6>
        <a:srgbClr val="C89A58"/>
      </a:accent6>
      <a:hlink>
        <a:srgbClr val="0DB14B"/>
      </a:hlink>
      <a:folHlink>
        <a:srgbClr val="64005F"/>
      </a:folHlink>
    </a:clrScheme>
    <a:fontScheme name="Defualt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MSU_BROAD_POWERPOINT_TEMPLATE</Template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MSU_BROAD_POWERPOINT_TEMPLATE</vt:lpstr>
      <vt:lpstr>PowerPoint Presentation</vt:lpstr>
    </vt:vector>
  </TitlesOfParts>
  <Company>The Eli Broad College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Deshaw</dc:creator>
  <cp:lastModifiedBy>James Deshaw</cp:lastModifiedBy>
  <cp:revision>6</cp:revision>
  <dcterms:created xsi:type="dcterms:W3CDTF">2015-08-25T13:39:54Z</dcterms:created>
  <dcterms:modified xsi:type="dcterms:W3CDTF">2015-08-25T14:03:26Z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