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6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10A7-25D3-42DC-8C7C-60E824E0DE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45985-28A6-4110-8B1E-CBC77712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55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E345-8F24-493A-9035-E81CE22E2BA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60F69-635C-45E6-93F6-9ADDAE78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49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60F69-635C-45E6-93F6-9ADDAE785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98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2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5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74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82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"/>
            <a:ext cx="9144000" cy="553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6616898"/>
            <a:ext cx="9144000" cy="2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u">
      <a:dk1>
        <a:srgbClr val="000000"/>
      </a:dk1>
      <a:lt1>
        <a:srgbClr val="FFFFFF"/>
      </a:lt1>
      <a:dk2>
        <a:srgbClr val="18453B"/>
      </a:dk2>
      <a:lt2>
        <a:srgbClr val="0DB14B"/>
      </a:lt2>
      <a:accent1>
        <a:srgbClr val="99A2A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otham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Gotham Bold</vt:lpstr>
      <vt:lpstr>Calibri</vt:lpstr>
      <vt:lpstr>Office Theme</vt:lpstr>
      <vt:lpstr>PowerPoint Presentation</vt:lpstr>
    </vt:vector>
  </TitlesOfParts>
  <Company>The Eli Broad College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Ken</dc:creator>
  <cp:lastModifiedBy>Thomas, Ken</cp:lastModifiedBy>
  <cp:revision>17</cp:revision>
  <dcterms:created xsi:type="dcterms:W3CDTF">2015-04-24T13:52:17Z</dcterms:created>
  <dcterms:modified xsi:type="dcterms:W3CDTF">2015-04-27T14:42:31Z</dcterms:modified>
</cp:coreProperties>
</file>